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Override ContentType="image/png" PartName="/ppt/media/slide2_image_rId3.png"/>
  <Override ContentType="image/png" PartName="/ppt/media/slide3_image_rId3.png"/>
  <Override ContentType="image/png" PartName="/ppt/media/slide4_image_rId3.png"/>
  <Override ContentType="image/png" PartName="/ppt/media/slide5_image_rId3.png"/>
  <Override ContentType="image/png" PartName="/ppt/media/slide6_image_rId3.png"/>
  <Override ContentType="image/png" PartName="/ppt/media/slide7_image_rId3.png"/>
  <Override ContentType="image/png" PartName="/ppt/media/slide8_image_rId3.png"/>
  <Override ContentType="image/png" PartName="/ppt/media/slide9_image_rId3.png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theme+xml" PartName="/ppt/theme/theme1.xml"/>
</Types>
</file>

<file path=_rels/.rels><?xml version="1.0" encoding="UTF-8" standalone="yes"?>
<Relationships xmlns="http://schemas.openxmlformats.org/package/2006/relationships">
    <Relationship Target="ppt/presentation.xml" Type="http://schemas.openxmlformats.org/officeDocument/2006/relationships/officeDocument" Id="rId1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c="http://schemas.openxmlformats.org/drawingml/2006/chart" xmlns:ns6="http://schemas.openxmlformats.org/drawingml/2006/chartDrawing" xmlns:dgm="http://schemas.openxmlformats.org/drawingml/2006/diagram" xmlns:pic="http://schemas.openxmlformats.org/drawingml/2006/picture" xmlns:wp="http://schemas.openxmlformats.org/drawingml/2006/wordprocessingDrawing" xmlns:xdr="http://schemas.openxmlformats.org/drawingml/2006/spreadsheetDrawing" xmlns:ns11="http://schemas.openxmlformats.org/drawingml/2006/compatibility" xmlns:ns12="http://schemas.openxmlformats.org/drawingml/2006/lockedCanvas">
  <p:sldMasterIdLst>
    <p:sldMasterId id="3758477925" r:id="rId1"/>
  </p:sldMasterIdLst>
  <p:sldIdLst>
    <p:sldId id="679803981" r:id="rId3"/>
    <p:sldId id="245103014" r:id="rId4"/>
    <p:sldId id="245619321" r:id="rId5"/>
    <p:sldId id="1754162280" r:id="rId6"/>
    <p:sldId id="784717861" r:id="rId7"/>
    <p:sldId id="2028037527" r:id="rId8"/>
    <p:sldId id="260840604" r:id="rId9"/>
    <p:sldId id="614998703" r:id="rId10"/>
    <p:sldId id="531870632" r:id="rId11"/>
  </p:sldIdLst>
  <p:sldSz cx="9144000" cy="5143500" type="screen16x9"/>
  <p:notesSz cx="6858000" cy="9144000"/>
</p:presentation>
</file>

<file path=ppt/_rels/presentation.xml.rels><?xml version="1.0" encoding="UTF-8" standalone="yes"?>
<Relationships xmlns="http://schemas.openxmlformats.org/package/2006/relationships">
    <Relationship Target="slideMasters/slideMaster1.xml" Type="http://schemas.openxmlformats.org/officeDocument/2006/relationships/slideMaster" Id="rId1"/>
    <Relationship Target="theme/theme1.xml" Type="http://schemas.openxmlformats.org/officeDocument/2006/relationships/theme" Id="rId2"/>
    <Relationship Target="slides/slide1.xml" Type="http://schemas.openxmlformats.org/officeDocument/2006/relationships/slide" Id="rId3"/>
    <Relationship Target="slides/slide2.xml" Type="http://schemas.openxmlformats.org/officeDocument/2006/relationships/slide" Id="rId4"/>
    <Relationship Target="slides/slide3.xml" Type="http://schemas.openxmlformats.org/officeDocument/2006/relationships/slide" Id="rId5"/>
    <Relationship Target="slides/slide4.xml" Type="http://schemas.openxmlformats.org/officeDocument/2006/relationships/slide" Id="rId6"/>
    <Relationship Target="slides/slide5.xml" Type="http://schemas.openxmlformats.org/officeDocument/2006/relationships/slide" Id="rId7"/>
    <Relationship Target="slides/slide6.xml" Type="http://schemas.openxmlformats.org/officeDocument/2006/relationships/slide" Id="rId8"/>
    <Relationship Target="slides/slide7.xml" Type="http://schemas.openxmlformats.org/officeDocument/2006/relationships/slide" Id="rId9"/>
    <Relationship Target="slides/slide8.xml" Type="http://schemas.openxmlformats.org/officeDocument/2006/relationships/slide" Id="rId10"/>
    <Relationship Target="slides/slide9.xml" Type="http://schemas.openxmlformats.org/officeDocument/2006/relationships/slide" Id="rId11"/>
</Relationships>

</file>

<file path=ppt/slideLayouts/_rels/slideLayout1.xml.rels><?xml version="1.0" encoding="UTF-8" standalone="yes"?>
<Relationships xmlns="http://schemas.openxmlformats.org/package/2006/relationships">
    <Relationship Target="../slideMasters/slideMaster1.xml" Type="http://schemas.openxmlformats.org/officeDocument/2006/relationships/slideMaster" Id="rId1"/>
</Relationships>

</file>

<file path=ppt/slideLayouts/slideLayout1.xml><?xml version="1.0" encoding="utf-8"?>
<p:sldLayout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theme/theme1.xml" Type="http://schemas.openxmlformats.org/officeDocument/2006/relationships/theme" Id="rId2"/>
</Relationships>

</file>

<file path=ppt/slideMasters/slideMaster1.xml><?xml version="1.0" encoding="utf-8"?>
<p:sldMaster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3881294346" r:id="rId1"/>
  </p:sldLayoutIdLst>
</p:sldMaster>
</file>

<file path=ppt/slides/_rels/slide1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media/slide1_image_rId2.jpeg" Type="http://schemas.openxmlformats.org/officeDocument/2006/relationships/image" Id="rId2"/>
</Relationships>

</file>

<file path=ppt/slides/_rels/slide2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media/slide1_image_rId2.jpeg" Type="http://schemas.openxmlformats.org/officeDocument/2006/relationships/image" Id="rId2"/>
    <Relationship Target="../media/slide2_image_rId3.png" Type="http://schemas.openxmlformats.org/officeDocument/2006/relationships/image" Id="rId3"/>
</Relationships>

</file>

<file path=ppt/slides/_rels/slide3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media/slide1_image_rId2.jpeg" Type="http://schemas.openxmlformats.org/officeDocument/2006/relationships/image" Id="rId2"/>
    <Relationship Target="../media/slide3_image_rId3.png" Type="http://schemas.openxmlformats.org/officeDocument/2006/relationships/image" Id="rId3"/>
</Relationships>

</file>

<file path=ppt/slides/_rels/slide4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media/slide1_image_rId2.jpeg" Type="http://schemas.openxmlformats.org/officeDocument/2006/relationships/image" Id="rId2"/>
    <Relationship Target="../media/slide4_image_rId3.png" Type="http://schemas.openxmlformats.org/officeDocument/2006/relationships/image" Id="rId3"/>
</Relationships>

</file>

<file path=ppt/slides/_rels/slide5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media/slide1_image_rId2.jpeg" Type="http://schemas.openxmlformats.org/officeDocument/2006/relationships/image" Id="rId2"/>
    <Relationship Target="../media/slide5_image_rId3.png" Type="http://schemas.openxmlformats.org/officeDocument/2006/relationships/image" Id="rId3"/>
</Relationships>

</file>

<file path=ppt/slides/_rels/slide6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media/slide1_image_rId2.jpeg" Type="http://schemas.openxmlformats.org/officeDocument/2006/relationships/image" Id="rId2"/>
    <Relationship Target="../media/slide6_image_rId3.png" Type="http://schemas.openxmlformats.org/officeDocument/2006/relationships/image" Id="rId3"/>
</Relationships>

</file>

<file path=ppt/slides/_rels/slide7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media/slide1_image_rId2.jpeg" Type="http://schemas.openxmlformats.org/officeDocument/2006/relationships/image" Id="rId2"/>
    <Relationship Target="../media/slide7_image_rId3.png" Type="http://schemas.openxmlformats.org/officeDocument/2006/relationships/image" Id="rId3"/>
</Relationships>

</file>

<file path=ppt/slides/_rels/slide8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media/slide1_image_rId2.jpeg" Type="http://schemas.openxmlformats.org/officeDocument/2006/relationships/image" Id="rId2"/>
    <Relationship Target="../media/slide8_image_rId3.png" Type="http://schemas.openxmlformats.org/officeDocument/2006/relationships/image" Id="rId3"/>
</Relationships>

</file>

<file path=ppt/slides/_rels/slide9.xml.rels><?xml version="1.0" encoding="UTF-8" standalone="yes"?>
<Relationships xmlns="http://schemas.openxmlformats.org/package/2006/relationships">
    <Relationship Target="../slideLayouts/slideLayout1.xml" Type="http://schemas.openxmlformats.org/officeDocument/2006/relationships/slideLayout" Id="rId1"/>
    <Relationship Target="../media/slide1_image_rId2.jpeg" Type="http://schemas.openxmlformats.org/officeDocument/2006/relationships/image" Id="rId2"/>
    <Relationship Target="../media/slide9_image_rId3.png" Type="http://schemas.openxmlformats.org/officeDocument/2006/relationships/image" Id="rId3"/>
</Relationships>

</file>

<file path=ppt/slides/slide1.xml><?xml version="1.0" encoding="utf-8"?>
<p:sld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bg>
      <p:bgPr>
        <a:blipFill dpi="0" rotWithShape="true">
          <a:blip cstate="print"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468643" name="TextShape 550468643"/>
          <p:cNvSpPr txBox="true"/>
          <p:nvPr/>
        </p:nvSpPr>
        <p:spPr>
          <a:xfrm>
            <a:off x="381000" y="4191000"/>
            <a:ext cx="53035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1800">
                <a:solidFill>
                  <a:srgbClr val="FF0000"/>
                </a:solidFill>
                <a:latin typeface="Arial"/>
              </a:rPr>
              <a:t>individual tags</a:t>
            </a:r>
            <a:endParaRPr/>
          </a:p>
        </p:txBody>
      </p:sp>
      <p:sp>
        <p:nvSpPr>
          <p:cNvPr id="1465393267" name="TextShape 1465393267"/>
          <p:cNvSpPr txBox="true"/>
          <p:nvPr/>
        </p:nvSpPr>
        <p:spPr>
          <a:xfrm>
            <a:off x="381000" y="4429125"/>
            <a:ext cx="53035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1200">
                <a:solidFill>
                  <a:srgbClr val="FF0000"/>
                </a:solidFill>
                <a:latin typeface="Arial"/>
              </a:rPr>
              <a:t>01-03-2017</a:t>
            </a:r>
            <a:endParaRPr/>
          </a:p>
        </p:txBody>
      </p:sp>
    </p:spTree>
  </p:cSld>
</p:sld>
</file>

<file path=ppt/slides/slide2.xml><?xml version="1.0" encoding="utf-8"?>
<p:sld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bg>
      <p:bgPr>
        <a:blipFill dpi="0" rotWithShape="true">
          <a:blip cstate="print"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59053" name="TextShape 78059053"/>
          <p:cNvSpPr txBox="true"/>
          <p:nvPr/>
        </p:nvSpPr>
        <p:spPr>
          <a:xfrm>
            <a:off x="9525" y="9525"/>
            <a:ext cx="53035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1000">
                <a:solidFill>
                  <a:srgbClr val="FF0000"/>
                </a:solidFill>
                <a:latin typeface="Arial"/>
              </a:rPr>
              <a:t>http://www.wkyc.com/sports</a:t>
            </a:r>
            <a:endParaRPr/>
          </a:p>
        </p:txBody>
      </p:sp>
      <p:pic>
        <p:nvPicPr>
          <p:cNvPr id="1188222153" name="Picture1188222153" descr="Description1188222153"/>
          <p:cNvPicPr>
            <a:picLocks noChangeAspect="true"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2876550" y="304800"/>
            <a:ext cx="3381375" cy="4810125"/>
          </a:xfrm>
          <a:prstGeom prst="rect">
            <a:avLst/>
          </a:prstGeom>
        </p:spPr>
      </p:pic>
    </p:spTree>
  </p:cSld>
</p:sld>
</file>

<file path=ppt/slides/slide3.xml><?xml version="1.0" encoding="utf-8"?>
<p:sld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bg>
      <p:bgPr>
        <a:blipFill dpi="0" rotWithShape="true">
          <a:blip cstate="print"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24287" name="TextShape 399424287"/>
          <p:cNvSpPr txBox="true"/>
          <p:nvPr/>
        </p:nvSpPr>
        <p:spPr>
          <a:xfrm>
            <a:off x="9525" y="9525"/>
            <a:ext cx="53035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1000">
                <a:solidFill>
                  <a:srgbClr val="FF0000"/>
                </a:solidFill>
                <a:latin typeface="Arial"/>
              </a:rPr>
              <a:t>http://www.wkyc.com/sports</a:t>
            </a:r>
            <a:endParaRPr/>
          </a:p>
        </p:txBody>
      </p:sp>
      <p:pic>
        <p:nvPicPr>
          <p:cNvPr id="1033017393" name="Picture1033017393" descr="Description1033017393"/>
          <p:cNvPicPr>
            <a:picLocks noChangeAspect="true"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2876550" y="304800"/>
            <a:ext cx="3381375" cy="4810125"/>
          </a:xfrm>
          <a:prstGeom prst="rect">
            <a:avLst/>
          </a:prstGeom>
        </p:spPr>
      </p:pic>
    </p:spTree>
  </p:cSld>
</p:sld>
</file>

<file path=ppt/slides/slide4.xml><?xml version="1.0" encoding="utf-8"?>
<p:sld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bg>
      <p:bgPr>
        <a:blipFill dpi="0" rotWithShape="true">
          <a:blip cstate="print"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323846" name="TextShape 757323846"/>
          <p:cNvSpPr txBox="true"/>
          <p:nvPr/>
        </p:nvSpPr>
        <p:spPr>
          <a:xfrm>
            <a:off x="9525" y="9525"/>
            <a:ext cx="84031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900">
                <a:solidFill>
                  <a:srgbClr val="FF0000"/>
                </a:solidFill>
                <a:latin typeface="Arial"/>
              </a:rPr>
              <a:t>http://www.wkyc.com/sports/nfl/browns/key-to-cleveland-browns-success-is-better-drafting/381283544</a:t>
            </a:r>
            <a:endParaRPr/>
          </a:p>
        </p:txBody>
      </p:sp>
      <p:pic>
        <p:nvPicPr>
          <p:cNvPr id="406183250" name="Picture406183250" descr="Description406183250"/>
          <p:cNvPicPr>
            <a:picLocks noChangeAspect="true"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2876550" y="304800"/>
            <a:ext cx="3381375" cy="4810125"/>
          </a:xfrm>
          <a:prstGeom prst="rect">
            <a:avLst/>
          </a:prstGeom>
        </p:spPr>
      </p:pic>
    </p:spTree>
  </p:cSld>
</p:sld>
</file>

<file path=ppt/slides/slide5.xml><?xml version="1.0" encoding="utf-8"?>
<p:sld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bg>
      <p:bgPr>
        <a:blipFill dpi="0" rotWithShape="true">
          <a:blip cstate="print"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713792" name="TextShape 1588713792"/>
          <p:cNvSpPr txBox="true"/>
          <p:nvPr/>
        </p:nvSpPr>
        <p:spPr>
          <a:xfrm>
            <a:off x="9525" y="9525"/>
            <a:ext cx="84031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900">
                <a:solidFill>
                  <a:srgbClr val="FF0000"/>
                </a:solidFill>
                <a:latin typeface="Arial"/>
              </a:rPr>
              <a:t>http://www.wkyc.com/sports/nfl/browns/key-to-cleveland-browns-success-is-better-drafting/381283544</a:t>
            </a:r>
            <a:endParaRPr/>
          </a:p>
        </p:txBody>
      </p:sp>
      <p:pic>
        <p:nvPicPr>
          <p:cNvPr id="133259462" name="Picture133259462" descr="Description133259462"/>
          <p:cNvPicPr>
            <a:picLocks noChangeAspect="true"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2876550" y="304800"/>
            <a:ext cx="3381375" cy="4810125"/>
          </a:xfrm>
          <a:prstGeom prst="rect">
            <a:avLst/>
          </a:prstGeom>
        </p:spPr>
      </p:pic>
    </p:spTree>
  </p:cSld>
</p:sld>
</file>

<file path=ppt/slides/slide6.xml><?xml version="1.0" encoding="utf-8"?>
<p:sld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bg>
      <p:bgPr>
        <a:blipFill dpi="0" rotWithShape="true">
          <a:blip cstate="print"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528078" name="TextShape 1525528078"/>
          <p:cNvSpPr txBox="true"/>
          <p:nvPr/>
        </p:nvSpPr>
        <p:spPr>
          <a:xfrm>
            <a:off x="9525" y="9525"/>
            <a:ext cx="53035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1000">
                <a:solidFill>
                  <a:srgbClr val="FF0000"/>
                </a:solidFill>
                <a:latin typeface="Arial"/>
              </a:rPr>
              <a:t>http://www.wkyc.com/local</a:t>
            </a:r>
            <a:endParaRPr/>
          </a:p>
        </p:txBody>
      </p:sp>
      <p:pic>
        <p:nvPicPr>
          <p:cNvPr id="553526051" name="Picture553526051" descr="Description553526051"/>
          <p:cNvPicPr>
            <a:picLocks noChangeAspect="true"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2876550" y="304800"/>
            <a:ext cx="3381375" cy="4810125"/>
          </a:xfrm>
          <a:prstGeom prst="rect">
            <a:avLst/>
          </a:prstGeom>
        </p:spPr>
      </p:pic>
    </p:spTree>
  </p:cSld>
</p:sld>
</file>

<file path=ppt/slides/slide7.xml><?xml version="1.0" encoding="utf-8"?>
<p:sld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bg>
      <p:bgPr>
        <a:blipFill dpi="0" rotWithShape="true">
          <a:blip cstate="print"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977133" name="TextShape 1890977133"/>
          <p:cNvSpPr txBox="true"/>
          <p:nvPr/>
        </p:nvSpPr>
        <p:spPr>
          <a:xfrm>
            <a:off x="9525" y="9525"/>
            <a:ext cx="53035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1000">
                <a:solidFill>
                  <a:srgbClr val="FF0000"/>
                </a:solidFill>
                <a:latin typeface="Arial"/>
              </a:rPr>
              <a:t>http://www.wkyc.com/local</a:t>
            </a:r>
            <a:endParaRPr/>
          </a:p>
        </p:txBody>
      </p:sp>
      <p:pic>
        <p:nvPicPr>
          <p:cNvPr id="908594895" name="Picture908594895" descr="Description908594895"/>
          <p:cNvPicPr>
            <a:picLocks noChangeAspect="true"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2876550" y="304800"/>
            <a:ext cx="3381375" cy="4810125"/>
          </a:xfrm>
          <a:prstGeom prst="rect">
            <a:avLst/>
          </a:prstGeom>
        </p:spPr>
      </p:pic>
    </p:spTree>
  </p:cSld>
</p:sld>
</file>

<file path=ppt/slides/slide8.xml><?xml version="1.0" encoding="utf-8"?>
<p:sld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bg>
      <p:bgPr>
        <a:blipFill dpi="0" rotWithShape="true">
          <a:blip cstate="print"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414754" name="TextShape 741414754"/>
          <p:cNvSpPr txBox="true"/>
          <p:nvPr/>
        </p:nvSpPr>
        <p:spPr>
          <a:xfrm>
            <a:off x="9525" y="9525"/>
            <a:ext cx="84031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900">
                <a:solidFill>
                  <a:srgbClr val="FF0000"/>
                </a:solidFill>
                <a:latin typeface="Arial"/>
              </a:rPr>
              <a:t>http://www.wkyc.com/news/local/cleveland/how-divers-are-searching-for-the-missing-plane-in-lake-erie/381618540</a:t>
            </a:r>
            <a:endParaRPr/>
          </a:p>
        </p:txBody>
      </p:sp>
      <p:pic>
        <p:nvPicPr>
          <p:cNvPr id="902442963" name="Picture902442963" descr="Description902442963"/>
          <p:cNvPicPr>
            <a:picLocks noChangeAspect="true"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2876550" y="304800"/>
            <a:ext cx="3381375" cy="4810125"/>
          </a:xfrm>
          <a:prstGeom prst="rect">
            <a:avLst/>
          </a:prstGeom>
        </p:spPr>
      </p:pic>
    </p:spTree>
  </p:cSld>
</p:sld>
</file>

<file path=ppt/slides/slide9.xml><?xml version="1.0" encoding="utf-8"?>
<p:sld xmlns:v="urn:schemas-microsoft-com:vml" xmlns:p="http://schemas.openxmlformats.org/presentationml/2006/main" xmlns:ns6="http://schemas.openxmlformats.org/drawingml/2006/chartDrawing" xmlns:a="http://schemas.openxmlformats.org/drawingml/2006/main" xmlns:r="http://schemas.openxmlformats.org/officeDocument/2006/relationships" xmlns:c="http://schemas.openxmlformats.org/drawingml/2006/chart" xmlns:ns12="http://schemas.openxmlformats.org/drawingml/2006/lockedCanvas" xmlns:mc="http://schemas.openxmlformats.org/markup-compatibility/2006" xmlns:ns11="http://schemas.openxmlformats.org/drawingml/2006/compatibility" xmlns:xdr="http://schemas.openxmlformats.org/drawingml/2006/spreadsheetDrawing" xmlns:wp="http://schemas.openxmlformats.org/drawingml/2006/wordprocessingDrawing" xmlns:dgm="http://schemas.openxmlformats.org/drawingml/2006/diagram" xmlns:pic="http://schemas.openxmlformats.org/drawingml/2006/picture">
  <p:cSld>
    <p:bg>
      <p:bgPr>
        <a:blipFill dpi="0" rotWithShape="true">
          <a:blip cstate="print"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173338" name="TextShape 1057173338"/>
          <p:cNvSpPr txBox="true"/>
          <p:nvPr/>
        </p:nvSpPr>
        <p:spPr>
          <a:xfrm>
            <a:off x="9525" y="9525"/>
            <a:ext cx="8403120" cy="546680"/>
          </a:xfrm>
          <a:prstGeom prst="rect">
            <a:avLst/>
          </a:prstGeom>
        </p:spPr>
        <p:txBody>
          <a:bodyPr wrap="none" lIns="90000" tIns="45000" rIns="90000" bIns="45000">
            <a:noAutofit/>
          </a:bodyPr>
          <a:p>
            <a:r>
              <a:rPr lang="en-US" sz="900">
                <a:solidFill>
                  <a:srgbClr val="FF0000"/>
                </a:solidFill>
                <a:latin typeface="Arial"/>
              </a:rPr>
              <a:t>http://www.wkyc.com/news/local/atf-reward-offered-in-north-royalton-firearms-theft/381608093</a:t>
            </a:r>
            <a:endParaRPr/>
          </a:p>
        </p:txBody>
      </p:sp>
      <p:pic>
        <p:nvPicPr>
          <p:cNvPr id="436502073" name="Picture436502073" descr="Description436502073"/>
          <p:cNvPicPr>
            <a:picLocks noChangeAspect="true"/>
          </p:cNvPicPr>
          <p:nvPr/>
        </p:nvPicPr>
        <p:blipFill>
          <a:blip cstate="print" r:embed="rId3"/>
          <a:stretch>
            <a:fillRect/>
          </a:stretch>
        </p:blipFill>
        <p:spPr>
          <a:xfrm>
            <a:off x="2876550" y="304800"/>
            <a:ext cx="3381375" cy="4810125"/>
          </a:xfrm>
          <a:prstGeom prst="rect">
            <a:avLst/>
          </a:prstGeom>
        </p:spPr>
      </p:pic>
    </p:spTree>
  </p:cSld>
</p:sld>
</file>

<file path=ppt/theme/theme1.xml><?xml version="1.0" encoding="utf-8"?>
<a:theme xmlns:w="http://schemas.openxmlformats.org/wordprocessingml/2006/main" xmlns:w15="http://schemas.microsoft.com/office/word/2012/wordml" xmlns:r="http://schemas.openxmlformats.org/officeDocument/2006/relationships" xmlns:m="http://schemas.openxmlformats.org/officeDocument/2006/math" xmlns:w14="http://schemas.microsoft.com/office/word/2010/wordml" xmlns:wp="http://schemas.openxmlformats.org/drawingml/2006/wordprocessingDrawing" xmlns:a="http://schemas.openxmlformats.org/drawingml/2006/main" xmlns:mc="http://schemas.openxmlformats.org/markup-compatibility/2006" xmlns:ns9="http://schemas.openxmlformats.org/schemaLibrary/2006/main" xmlns:wne="http://schemas.microsoft.com/office/word/2006/wordml" xmlns:c="http://schemas.openxmlformats.org/drawingml/2006/chart" xmlns:ns12="http://schemas.openxmlformats.org/drawingml/2006/chartDrawing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v="urn:schemas-microsoft-com:vml" xmlns:o="urn:schemas-microsoft-com:office:office" xmlns:ns19="urn:schemas-microsoft-com:office:excel" xmlns:w10="urn:schemas-microsoft-com:office:word" xmlns:ns21="urn:schemas-microsoft-com:office:powerpoint" xmlns:ns23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ns30="http://schemas.openxmlformats.org/officeDocument/2006/bibliography" xmlns:ns31="http://schemas.openxmlformats.org/drawingml/2006/compatibility" xmlns:ns32="http://schemas.openxmlformats.org/drawingml/2006/lockedCanva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false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false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